
<file path=[Content_Types].xml><?xml version="1.0" encoding="utf-8"?>
<Types xmlns="http://schemas.openxmlformats.org/package/2006/content-types"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269.xml" ContentType="application/vnd.openxmlformats-officedocument.presentationml.slideLayout+xml"/>
  <Override PartName="/ppt/theme/theme25.xml" ContentType="application/vnd.openxmlformats-officedocument.theme+xml"/>
  <Override PartName="/ppt/slides/slide3.xml" ContentType="application/vnd.openxmlformats-officedocument.presentationml.slide+xml"/>
  <Override PartName="/ppt/slideLayouts/slideLayout101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Masters/slideMaster17.xml" ContentType="application/vnd.openxmlformats-officedocument.presentationml.slideMaster+xml"/>
  <Override PartName="/ppt/slideLayouts/slideLayout36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34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3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35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6.xml" ContentType="application/vnd.openxmlformats-officedocument.presentationml.slideLayout+xml"/>
  <Default Extension="xml" ContentType="application/xml"/>
  <Override PartName="/ppt/theme/theme21.xml" ContentType="application/vnd.openxmlformats-officedocument.theme+xml"/>
  <Override PartName="/ppt/slideLayouts/slideLayout196.xml" ContentType="application/vnd.openxmlformats-officedocument.presentationml.slideLayout+xml"/>
  <Override PartName="/docProps/app.xml" ContentType="application/vnd.openxmlformats-officedocument.extended-properties+xml"/>
  <Override PartName="/ppt/slideLayouts/slideLayout21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307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340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3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30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49.xml" ContentType="application/vnd.openxmlformats-officedocument.presentationml.slideLayout+xml"/>
  <Override PartName="/ppt/theme/theme18.xml" ContentType="application/vnd.openxmlformats-officedocument.theme+xml"/>
  <Override PartName="/ppt/slideLayouts/slideLayout295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224.xml" ContentType="application/vnd.openxmlformats-officedocument.presentationml.slideLayout+xml"/>
  <Override PartName="/ppt/slideLayouts/slideLayout337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Masters/slideMaster27.xml" ContentType="application/vnd.openxmlformats-officedocument.presentationml.slideMaster+xml"/>
  <Override PartName="/ppt/slideLayouts/slideLayout46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27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258.xml" ContentType="application/vnd.openxmlformats-officedocument.presentationml.slideLayout+xml"/>
  <Override PartName="/ppt/theme/theme14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118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264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Masters/slideMaster23.xml" ContentType="application/vnd.openxmlformats-officedocument.presentationml.slideMaster+xml"/>
  <Override PartName="/ppt/slideLayouts/slideLayout3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323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254.xml" ContentType="application/vnd.openxmlformats-officedocument.presentationml.slideLayout+xml"/>
  <Override PartName="/ppt/theme/theme10.xml" ContentType="application/vnd.openxmlformats-officedocument.theme+xml"/>
  <Override PartName="/ppt/slideLayouts/slideLayout18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114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260.xml" ContentType="application/vnd.openxmlformats-officedocument.presentationml.slideLayout+xml"/>
  <Override PartName="/ppt/slideLayouts/slideLayout244.xml" ContentType="application/vnd.openxmlformats-officedocument.presentationml.slideLayout+xml"/>
  <Default Extension="bin" ContentType="application/vnd.openxmlformats-officedocument.presentationml.printerSettings"/>
  <Override PartName="/ppt/slideLayouts/slideLayout82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50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18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47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68.xml" ContentType="application/vnd.openxmlformats-officedocument.presentationml.slideLayout+xml"/>
  <Override PartName="/ppt/theme/theme24.xml" ContentType="application/vnd.openxmlformats-officedocument.theme+xml"/>
  <Override PartName="/ppt/slideLayouts/slideLayout19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13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Masters/slideMaster16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34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316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0.xml" ContentType="application/vnd.openxmlformats-officedocument.theme+xml"/>
  <Default Extension="jpeg" ContentType="image/jpeg"/>
  <Override PartName="/ppt/slideLayouts/slideLayout195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Masters/slideMaster12.xml" ContentType="application/vnd.openxmlformats-officedocument.presentationml.slideMaster+xml"/>
  <Override PartName="/ppt/slideLayouts/slideLayout306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298.xml" ContentType="application/vnd.openxmlformats-officedocument.presentationml.slideLayout+xml"/>
  <Override PartName="/ppt/slideLayouts/slideLayout312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30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7.xml" ContentType="application/vnd.openxmlformats-officedocument.theme+xml"/>
  <Override PartName="/ppt/slideLayouts/slideLayout294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Layouts/slideLayout223.xml" ContentType="application/vnd.openxmlformats-officedocument.presentationml.slideLayout+xml"/>
  <Override PartName="/ppt/slideLayouts/slideLayout336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s/slide27.xml" ContentType="application/vnd.openxmlformats-officedocument.presentationml.slide+xml"/>
  <Override PartName="/ppt/slideMasters/slideMaster26.xml" ContentType="application/vnd.openxmlformats-officedocument.presentationml.slideMaster+xml"/>
  <Override PartName="/ppt/slideLayouts/slideLayout15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6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257.xml" ContentType="application/vnd.openxmlformats-officedocument.presentationml.slideLayout+xml"/>
  <Override PartName="/ppt/theme/theme13.xml" ContentType="application/vnd.openxmlformats-officedocument.theme+xml"/>
  <Override PartName="/ppt/slideLayouts/slideLayout290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Layouts/slideLayout117.xml" ContentType="application/vnd.openxmlformats-officedocument.presentationml.slideLayout+xml"/>
  <Override PartName="/ppt/slideLayouts/slideLayout332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263.xml" ContentType="application/vnd.openxmlformats-officedocument.presentationml.slideLayout+xml"/>
  <Override PartName="/ppt/slideMasters/slideMaster22.xml" ContentType="application/vnd.openxmlformats-officedocument.presentationml.slideMaster+xml"/>
  <Override PartName="/ppt/slideLayouts/slideLayout15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6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2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253.xml" ContentType="application/vnd.openxmlformats-officedocument.presentationml.slideLayout+xml"/>
  <Override PartName="/ppt/slideLayouts/slideLayout322.xml" ContentType="application/vnd.openxmlformats-officedocument.presentationml.slideLayout+xml"/>
  <Default Extension="rels" ContentType="application/vnd.openxmlformats-package.relationships+xml"/>
  <Override PartName="/ppt/slideLayouts/slideLayout18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287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27.xml" ContentType="application/vnd.openxmlformats-officedocument.theme+xml"/>
  <Override PartName="/ppt/slides/slide5.xml" ContentType="application/vnd.openxmlformats-officedocument.presentationml.slide+xml"/>
  <Override PartName="/ppt/slideLayouts/slideLayout10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180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46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3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67.xml" ContentType="application/vnd.openxmlformats-officedocument.presentationml.slideLayout+xml"/>
  <Override PartName="/ppt/theme/theme23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1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30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34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3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30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3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6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297.xml" ContentType="application/vnd.openxmlformats-officedocument.presentationml.slideLayout+xml"/>
  <Override PartName="/ppt/slideLayouts/slideLayout31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339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48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30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329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16.xml" ContentType="application/vnd.openxmlformats-officedocument.theme+xml"/>
  <Override PartName="/ppt/slideLayouts/slideLayout293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222.xml" ContentType="application/vnd.openxmlformats-officedocument.presentationml.slideLayout+xml"/>
  <Override PartName="/ppt/slideLayouts/slideLayout335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Masters/slideMaster25.xml" ContentType="application/vnd.openxmlformats-officedocument.presentationml.slideMaster+xml"/>
  <Override PartName="/ppt/slides/slide26.xml" ContentType="application/vnd.openxmlformats-officedocument.presentationml.slide+xml"/>
  <Override PartName="/ppt/slideLayouts/slideLayout44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slideLayouts/slideLayout32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s/slide16.xml" ContentType="application/vnd.openxmlformats-officedocument.presentationml.slide+xml"/>
  <Override PartName="/ppt/theme/theme12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9.xml" ContentType="application/vnd.openxmlformats-officedocument.theme+xml"/>
  <Override PartName="/ppt/slideMasters/slideMaster3.xml" ContentType="application/vnd.openxmlformats-officedocument.presentationml.slideMaster+xml"/>
  <Override PartName="/ppt/slideLayouts/slideLayout116.xml" ContentType="application/vnd.openxmlformats-officedocument.presentationml.slideLayout+xml"/>
  <Override PartName="/ppt/slideLayouts/slideLayout331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262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5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321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349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28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theme/theme26.xml" ContentType="application/vnd.openxmlformats-officedocument.theme+xml"/>
  <Override PartName="/ppt/slides/slide4.xml" ContentType="application/vnd.openxmlformats-officedocument.presentationml.slide+xml"/>
  <Override PartName="/ppt/slideLayouts/slideLayout215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37.xml" ContentType="application/vnd.openxmlformats-officedocument.presentationml.slideLayout+xml"/>
  <Override PartName="/ppt/slideLayouts/slideLayout345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318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35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2.xml" ContentType="application/vnd.openxmlformats-officedocument.theme+xml"/>
  <Override PartName="/ppt/slideLayouts/slideLayout197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30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34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314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0.xml" ContentType="application/vnd.openxmlformats-officedocument.presentationml.slideMaster+xml"/>
  <Override PartName="/ppt/slideLayouts/slideLayout30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9.xml" ContentType="application/vnd.openxmlformats-officedocument.theme+xml"/>
  <Override PartName="/ppt/slideLayouts/slideLayout296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31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338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0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8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s/slide19.xml" ContentType="application/vnd.openxmlformats-officedocument.presentationml.slide+xml"/>
  <Override PartName="/ppt/slideLayouts/slideLayout259.xml" ContentType="application/vnd.openxmlformats-officedocument.presentationml.slideLayout+xml"/>
  <Override PartName="/ppt/theme/theme15.xml" ContentType="application/vnd.openxmlformats-officedocument.theme+xml"/>
  <Override PartName="/ppt/slideLayouts/slideLayout292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119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65.xml" ContentType="application/vnd.openxmlformats-officedocument.presentationml.slideLayout+xml"/>
  <Override PartName="/ppt/slideMasters/slideMaster24.xml" ContentType="application/vnd.openxmlformats-officedocument.presentationml.slideMaster+xml"/>
  <Override PartName="/ppt/slideLayouts/slideLayout152.xml" ContentType="application/vnd.openxmlformats-officedocument.presentationml.slideLayout+xml"/>
  <Override PartName="/ppt/slideLayouts/slideLayout3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324.xml" ContentType="application/vnd.openxmlformats-officedocument.presentationml.slideLayout+xml"/>
  <Override PartName="/ppt/slides/slide15.xml" ContentType="application/vnd.openxmlformats-officedocument.presentationml.slide+xml"/>
  <Override PartName="/ppt/slideLayouts/slideLayout255.xml" ContentType="application/vnd.openxmlformats-officedocument.presentationml.slideLayout+xml"/>
  <Override PartName="/ppt/theme/theme11.xml" ContentType="application/vnd.openxmlformats-officedocument.theme+xml"/>
  <Override PartName="/ppt/slideLayouts/slideLayout18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15.xml" ContentType="application/vnd.openxmlformats-officedocument.presentationml.slideLayout+xml"/>
  <Override PartName="/ppt/slideLayouts/slideLayout330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261.xml" ContentType="application/vnd.openxmlformats-officedocument.presentationml.slideLayout+xml"/>
  <Override PartName="/ppt/slideMasters/slideMaster20.xml" ContentType="application/vnd.openxmlformats-officedocument.presentationml.slideMaster+xml"/>
  <Override PartName="/ppt/slideLayouts/slideLayout24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0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1.xml" ContentType="application/vnd.openxmlformats-officedocument.presentationml.slide+xml"/>
  <Override PartName="/ppt/slideLayouts/slideLayout251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320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348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27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1" r:id="rId1"/>
    <p:sldMasterId id="2147483675" r:id="rId2"/>
    <p:sldMasterId id="2147483689" r:id="rId3"/>
    <p:sldMasterId id="2147483703" r:id="rId4"/>
    <p:sldMasterId id="2147483717" r:id="rId5"/>
    <p:sldMasterId id="2147483731" r:id="rId6"/>
    <p:sldMasterId id="2147483745" r:id="rId7"/>
    <p:sldMasterId id="2147483759" r:id="rId8"/>
    <p:sldMasterId id="2147483773" r:id="rId9"/>
    <p:sldMasterId id="2147483787" r:id="rId10"/>
    <p:sldMasterId id="2147483801" r:id="rId11"/>
    <p:sldMasterId id="2147483815" r:id="rId12"/>
    <p:sldMasterId id="2147483829" r:id="rId13"/>
    <p:sldMasterId id="2147483843" r:id="rId14"/>
    <p:sldMasterId id="2147483857" r:id="rId15"/>
    <p:sldMasterId id="2147483871" r:id="rId16"/>
    <p:sldMasterId id="2147483885" r:id="rId17"/>
    <p:sldMasterId id="2147483899" r:id="rId18"/>
    <p:sldMasterId id="2147483913" r:id="rId19"/>
    <p:sldMasterId id="2147483927" r:id="rId20"/>
    <p:sldMasterId id="2147483941" r:id="rId21"/>
    <p:sldMasterId id="2147483955" r:id="rId22"/>
    <p:sldMasterId id="2147483969" r:id="rId23"/>
    <p:sldMasterId id="2147483983" r:id="rId24"/>
    <p:sldMasterId id="2147483997" r:id="rId25"/>
    <p:sldMasterId id="2147484011" r:id="rId26"/>
    <p:sldMasterId id="2147484025" r:id="rId27"/>
  </p:sldMasterIdLst>
  <p:sldIdLst>
    <p:sldId id="259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69" r:id="rId37"/>
    <p:sldId id="270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79" r:id="rId47"/>
    <p:sldId id="280" r:id="rId48"/>
    <p:sldId id="281" r:id="rId49"/>
    <p:sldId id="282" r:id="rId50"/>
    <p:sldId id="283" r:id="rId51"/>
    <p:sldId id="284" r:id="rId52"/>
    <p:sldId id="285" r:id="rId53"/>
    <p:sldId id="286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488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4" Type="http://schemas.openxmlformats.org/officeDocument/2006/relationships/slideMaster" Target="slideMasters/slideMaster14.xml"/><Relationship Id="rId15" Type="http://schemas.openxmlformats.org/officeDocument/2006/relationships/slideMaster" Target="slideMasters/slideMaster15.xml"/><Relationship Id="rId16" Type="http://schemas.openxmlformats.org/officeDocument/2006/relationships/slideMaster" Target="slideMasters/slideMaster16.xml"/><Relationship Id="rId17" Type="http://schemas.openxmlformats.org/officeDocument/2006/relationships/slideMaster" Target="slideMasters/slideMaster17.xml"/><Relationship Id="rId18" Type="http://schemas.openxmlformats.org/officeDocument/2006/relationships/slideMaster" Target="slideMasters/slideMaster18.xml"/><Relationship Id="rId19" Type="http://schemas.openxmlformats.org/officeDocument/2006/relationships/slideMaster" Target="slideMasters/slideMaster19.xml"/><Relationship Id="rId50" Type="http://schemas.openxmlformats.org/officeDocument/2006/relationships/slide" Target="slides/slide23.xml"/><Relationship Id="rId51" Type="http://schemas.openxmlformats.org/officeDocument/2006/relationships/slide" Target="slides/slide24.xml"/><Relationship Id="rId52" Type="http://schemas.openxmlformats.org/officeDocument/2006/relationships/slide" Target="slides/slide25.xml"/><Relationship Id="rId53" Type="http://schemas.openxmlformats.org/officeDocument/2006/relationships/slide" Target="slides/slide26.xml"/><Relationship Id="rId54" Type="http://schemas.openxmlformats.org/officeDocument/2006/relationships/slide" Target="slides/slide27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13.xml"/><Relationship Id="rId41" Type="http://schemas.openxmlformats.org/officeDocument/2006/relationships/slide" Target="slides/slide14.xml"/><Relationship Id="rId42" Type="http://schemas.openxmlformats.org/officeDocument/2006/relationships/slide" Target="slides/slide15.xml"/><Relationship Id="rId43" Type="http://schemas.openxmlformats.org/officeDocument/2006/relationships/slide" Target="slides/slide16.xml"/><Relationship Id="rId44" Type="http://schemas.openxmlformats.org/officeDocument/2006/relationships/slide" Target="slides/slide17.xml"/><Relationship Id="rId45" Type="http://schemas.openxmlformats.org/officeDocument/2006/relationships/slide" Target="slides/slide18.xml"/><Relationship Id="rId46" Type="http://schemas.openxmlformats.org/officeDocument/2006/relationships/slide" Target="slides/slide19.xml"/><Relationship Id="rId47" Type="http://schemas.openxmlformats.org/officeDocument/2006/relationships/slide" Target="slides/slide20.xml"/><Relationship Id="rId48" Type="http://schemas.openxmlformats.org/officeDocument/2006/relationships/slide" Target="slides/slide21.xml"/><Relationship Id="rId4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30" Type="http://schemas.openxmlformats.org/officeDocument/2006/relationships/slide" Target="slides/slide3.xml"/><Relationship Id="rId31" Type="http://schemas.openxmlformats.org/officeDocument/2006/relationships/slide" Target="slides/slide4.xml"/><Relationship Id="rId32" Type="http://schemas.openxmlformats.org/officeDocument/2006/relationships/slide" Target="slides/slide5.xml"/><Relationship Id="rId33" Type="http://schemas.openxmlformats.org/officeDocument/2006/relationships/slide" Target="slides/slide6.xml"/><Relationship Id="rId34" Type="http://schemas.openxmlformats.org/officeDocument/2006/relationships/slide" Target="slides/slide7.xml"/><Relationship Id="rId35" Type="http://schemas.openxmlformats.org/officeDocument/2006/relationships/slide" Target="slides/slide8.xml"/><Relationship Id="rId36" Type="http://schemas.openxmlformats.org/officeDocument/2006/relationships/slide" Target="slides/slide9.xml"/><Relationship Id="rId37" Type="http://schemas.openxmlformats.org/officeDocument/2006/relationships/slide" Target="slides/slide10.xml"/><Relationship Id="rId38" Type="http://schemas.openxmlformats.org/officeDocument/2006/relationships/slide" Target="slides/slide11.xml"/><Relationship Id="rId39" Type="http://schemas.openxmlformats.org/officeDocument/2006/relationships/slide" Target="slides/slide12.xml"/><Relationship Id="rId20" Type="http://schemas.openxmlformats.org/officeDocument/2006/relationships/slideMaster" Target="slideMasters/slideMaster20.xml"/><Relationship Id="rId21" Type="http://schemas.openxmlformats.org/officeDocument/2006/relationships/slideMaster" Target="slideMasters/slideMaster21.xml"/><Relationship Id="rId22" Type="http://schemas.openxmlformats.org/officeDocument/2006/relationships/slideMaster" Target="slideMasters/slideMaster22.xml"/><Relationship Id="rId23" Type="http://schemas.openxmlformats.org/officeDocument/2006/relationships/slideMaster" Target="slideMasters/slideMaster23.xml"/><Relationship Id="rId24" Type="http://schemas.openxmlformats.org/officeDocument/2006/relationships/slideMaster" Target="slideMasters/slideMaster24.xml"/><Relationship Id="rId25" Type="http://schemas.openxmlformats.org/officeDocument/2006/relationships/slideMaster" Target="slideMasters/slideMaster25.xml"/><Relationship Id="rId26" Type="http://schemas.openxmlformats.org/officeDocument/2006/relationships/slideMaster" Target="slideMasters/slideMaster26.xml"/><Relationship Id="rId27" Type="http://schemas.openxmlformats.org/officeDocument/2006/relationships/slideMaster" Target="slideMasters/slideMaster27.xml"/><Relationship Id="rId28" Type="http://schemas.openxmlformats.org/officeDocument/2006/relationships/slide" Target="slides/slide1.xml"/><Relationship Id="rId29" Type="http://schemas.openxmlformats.org/officeDocument/2006/relationships/slide" Target="slides/slide2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173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094329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727480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132995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048588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724034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967979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174081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988046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639381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635088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730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85749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89278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441516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84897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526751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36582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285777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310403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473366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524434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447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633538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29011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846850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343944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376191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02422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669822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16070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316910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026033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8709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167523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245778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82251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831581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287453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848642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600738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320534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75571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033360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611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9049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156645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030599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14271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427137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854325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581167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046441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963863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039928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7145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678118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19410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2823343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377007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256939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767192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2855279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673824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2139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023434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739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056967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590548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8993145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404124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3900185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340791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0504811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3289297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433138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614175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4565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580367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163232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300820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598534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31201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869273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367257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02716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9945044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67825117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0205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5930032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5364082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1564181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4843220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4410593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0688040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8632309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6120876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575535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3496426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37462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120981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686112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66376122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3708504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8675769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3620165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1468276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224586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9092523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784660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53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085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488292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2460192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1613832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278151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5040108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0839924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820135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5293238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339143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927118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7446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2883642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5402280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7105229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4332449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4693396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522465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1751894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2405721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029330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6017020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891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0598363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4103230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604248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7451610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9801564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9897132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9612565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2447190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1728319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2001021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39042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2044758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9897363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6793989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1601709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4168681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4981828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81151059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63925332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7602148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3514831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835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84774592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446796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5715763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7889410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6709140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113278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9649341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5156072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053861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1047797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7759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7621397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3491432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9760554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7797728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14357355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6770868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9447289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7242464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2707792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4587493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5805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4932041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1769114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7543661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984641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8709508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8474100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7605116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7364524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4993860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0626170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993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5444985"/>
      </p:ext>
    </p:extLst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599320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9062373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2539366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1973689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0599100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4084135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2688859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8655932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6400241"/>
      </p:ext>
    </p:extLst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3258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3420832"/>
      </p:ext>
    </p:extLst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4422135"/>
      </p:ext>
    </p:extLst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920432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7191843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8656220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589035"/>
      </p:ext>
    </p:extLst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4992824"/>
      </p:ext>
    </p:extLst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1011995"/>
      </p:ext>
    </p:extLst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7688656"/>
      </p:ext>
    </p:extLst>
  </p:cSld>
  <p:clrMapOvr>
    <a:masterClrMapping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8413270"/>
      </p:ext>
    </p:extLst>
  </p:cSld>
  <p:clrMapOvr>
    <a:masterClrMapping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7665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1923883"/>
      </p:ext>
    </p:extLst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029196"/>
      </p:ext>
    </p:extLst>
  </p:cSld>
  <p:clrMapOvr>
    <a:masterClrMapping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6506178"/>
      </p:ext>
    </p:extLst>
  </p:cSld>
  <p:clrMapOvr>
    <a:masterClrMapping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88342326"/>
      </p:ext>
    </p:extLst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3703144"/>
      </p:ext>
    </p:extLst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2061554"/>
      </p:ext>
    </p:extLst>
  </p:cSld>
  <p:clrMapOvr>
    <a:masterClrMapping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315894"/>
      </p:ext>
    </p:extLst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7644903"/>
      </p:ext>
    </p:extLst>
  </p:cSld>
  <p:clrMapOvr>
    <a:masterClrMapping/>
  </p:clrMapOvr>
</p:sldLayout>
</file>

<file path=ppt/slideLayouts/slideLayout2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7284854"/>
      </p:ext>
    </p:extLst>
  </p:cSld>
  <p:clrMapOvr>
    <a:masterClrMapping/>
  </p:clrMapOvr>
</p:sldLayout>
</file>

<file path=ppt/slideLayouts/slideLayout2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3017175"/>
      </p:ext>
    </p:extLst>
  </p:cSld>
  <p:clrMapOvr>
    <a:masterClrMapping/>
  </p:clrMapOvr>
</p:sldLayout>
</file>

<file path=ppt/slideLayouts/slideLayout2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890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98199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2893828"/>
      </p:ext>
    </p:extLst>
  </p:cSld>
  <p:clrMapOvr>
    <a:masterClrMapping/>
  </p:clrMapOvr>
</p:sldLayout>
</file>

<file path=ppt/slideLayouts/slideLayout3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7266741"/>
      </p:ext>
    </p:extLst>
  </p:cSld>
  <p:clrMapOvr>
    <a:masterClrMapping/>
  </p:clrMapOvr>
</p:sldLayout>
</file>

<file path=ppt/slideLayouts/slideLayout3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1911603"/>
      </p:ext>
    </p:extLst>
  </p:cSld>
  <p:clrMapOvr>
    <a:masterClrMapping/>
  </p:clrMapOvr>
</p:sldLayout>
</file>

<file path=ppt/slideLayouts/slideLayout3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8873029"/>
      </p:ext>
    </p:extLst>
  </p:cSld>
  <p:clrMapOvr>
    <a:masterClrMapping/>
  </p:clrMapOvr>
</p:sldLayout>
</file>

<file path=ppt/slideLayouts/slideLayout3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1380368"/>
      </p:ext>
    </p:extLst>
  </p:cSld>
  <p:clrMapOvr>
    <a:masterClrMapping/>
  </p:clrMapOvr>
</p:sldLayout>
</file>

<file path=ppt/slideLayouts/slideLayout3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6857168"/>
      </p:ext>
    </p:extLst>
  </p:cSld>
  <p:clrMapOvr>
    <a:masterClrMapping/>
  </p:clrMapOvr>
</p:sldLayout>
</file>

<file path=ppt/slideLayouts/slideLayout3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440152"/>
      </p:ext>
    </p:extLst>
  </p:cSld>
  <p:clrMapOvr>
    <a:masterClrMapping/>
  </p:clrMapOvr>
</p:sldLayout>
</file>

<file path=ppt/slideLayouts/slideLayout3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7252071"/>
      </p:ext>
    </p:extLst>
  </p:cSld>
  <p:clrMapOvr>
    <a:masterClrMapping/>
  </p:clrMapOvr>
</p:sldLayout>
</file>

<file path=ppt/slideLayouts/slideLayout3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518651"/>
      </p:ext>
    </p:extLst>
  </p:cSld>
  <p:clrMapOvr>
    <a:masterClrMapping/>
  </p:clrMapOvr>
</p:sldLayout>
</file>

<file path=ppt/slideLayouts/slideLayout3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546361"/>
      </p:ext>
    </p:extLst>
  </p:cSld>
  <p:clrMapOvr>
    <a:masterClrMapping/>
  </p:clrMapOvr>
</p:sldLayout>
</file>

<file path=ppt/slideLayouts/slideLayout3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76004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438722"/>
      </p:ext>
    </p:extLst>
  </p:cSld>
  <p:clrMapOvr>
    <a:masterClrMapping/>
  </p:clrMapOvr>
</p:sldLayout>
</file>

<file path=ppt/slideLayouts/slideLayout3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9738554"/>
      </p:ext>
    </p:extLst>
  </p:cSld>
  <p:clrMapOvr>
    <a:masterClrMapping/>
  </p:clrMapOvr>
</p:sldLayout>
</file>

<file path=ppt/slideLayouts/slideLayout3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1847869"/>
      </p:ext>
    </p:extLst>
  </p:cSld>
  <p:clrMapOvr>
    <a:masterClrMapping/>
  </p:clrMapOvr>
</p:sldLayout>
</file>

<file path=ppt/slideLayouts/slideLayout3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3232993"/>
      </p:ext>
    </p:extLst>
  </p:cSld>
  <p:clrMapOvr>
    <a:masterClrMapping/>
  </p:clrMapOvr>
</p:sldLayout>
</file>

<file path=ppt/slideLayouts/slideLayout3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9231945"/>
      </p:ext>
    </p:extLst>
  </p:cSld>
  <p:clrMapOvr>
    <a:masterClrMapping/>
  </p:clrMapOvr>
</p:sldLayout>
</file>

<file path=ppt/slideLayouts/slideLayout3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6946209"/>
      </p:ext>
    </p:extLst>
  </p:cSld>
  <p:clrMapOvr>
    <a:masterClrMapping/>
  </p:clrMapOvr>
</p:sldLayout>
</file>

<file path=ppt/slideLayouts/slideLayout3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355898"/>
      </p:ext>
    </p:extLst>
  </p:cSld>
  <p:clrMapOvr>
    <a:masterClrMapping/>
  </p:clrMapOvr>
</p:sldLayout>
</file>

<file path=ppt/slideLayouts/slideLayout3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4845015"/>
      </p:ext>
    </p:extLst>
  </p:cSld>
  <p:clrMapOvr>
    <a:masterClrMapping/>
  </p:clrMapOvr>
</p:sldLayout>
</file>

<file path=ppt/slideLayouts/slideLayout3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4805550"/>
      </p:ext>
    </p:extLst>
  </p:cSld>
  <p:clrMapOvr>
    <a:masterClrMapping/>
  </p:clrMapOvr>
</p:sldLayout>
</file>

<file path=ppt/slideLayouts/slideLayout3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15977919"/>
      </p:ext>
    </p:extLst>
  </p:cSld>
  <p:clrMapOvr>
    <a:masterClrMapping/>
  </p:clrMapOvr>
</p:sldLayout>
</file>

<file path=ppt/slideLayouts/slideLayout3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1493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7174528"/>
      </p:ext>
    </p:extLst>
  </p:cSld>
  <p:clrMapOvr>
    <a:masterClrMapping/>
  </p:clrMapOvr>
</p:sldLayout>
</file>

<file path=ppt/slideLayouts/slideLayout3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8180743"/>
      </p:ext>
    </p:extLst>
  </p:cSld>
  <p:clrMapOvr>
    <a:masterClrMapping/>
  </p:clrMapOvr>
</p:sldLayout>
</file>

<file path=ppt/slideLayouts/slideLayout3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246040"/>
      </p:ext>
    </p:extLst>
  </p:cSld>
  <p:clrMapOvr>
    <a:masterClrMapping/>
  </p:clrMapOvr>
</p:sldLayout>
</file>

<file path=ppt/slideLayouts/slideLayout3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759190"/>
      </p:ext>
    </p:extLst>
  </p:cSld>
  <p:clrMapOvr>
    <a:masterClrMapping/>
  </p:clrMapOvr>
</p:sldLayout>
</file>

<file path=ppt/slideLayouts/slideLayout3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5734461"/>
      </p:ext>
    </p:extLst>
  </p:cSld>
  <p:clrMapOvr>
    <a:masterClrMapping/>
  </p:clrMapOvr>
</p:sldLayout>
</file>

<file path=ppt/slideLayouts/slideLayout3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86402611"/>
      </p:ext>
    </p:extLst>
  </p:cSld>
  <p:clrMapOvr>
    <a:masterClrMapping/>
  </p:clrMapOvr>
</p:sldLayout>
</file>

<file path=ppt/slideLayouts/slideLayout3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6952875"/>
      </p:ext>
    </p:extLst>
  </p:cSld>
  <p:clrMapOvr>
    <a:masterClrMapping/>
  </p:clrMapOvr>
</p:sldLayout>
</file>

<file path=ppt/slideLayouts/slideLayout3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6743647"/>
      </p:ext>
    </p:extLst>
  </p:cSld>
  <p:clrMapOvr>
    <a:masterClrMapping/>
  </p:clrMapOvr>
</p:sldLayout>
</file>

<file path=ppt/slideLayouts/slideLayout3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4218756"/>
      </p:ext>
    </p:extLst>
  </p:cSld>
  <p:clrMapOvr>
    <a:masterClrMapping/>
  </p:clrMapOvr>
</p:sldLayout>
</file>

<file path=ppt/slideLayouts/slideLayout3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7855958"/>
      </p:ext>
    </p:extLst>
  </p:cSld>
  <p:clrMapOvr>
    <a:masterClrMapping/>
  </p:clrMapOvr>
</p:sldLayout>
</file>

<file path=ppt/slideLayouts/slideLayout3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909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1738226"/>
      </p:ext>
    </p:extLst>
  </p:cSld>
  <p:clrMapOvr>
    <a:masterClrMapping/>
  </p:clrMapOvr>
</p:sldLayout>
</file>

<file path=ppt/slideLayouts/slideLayout3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5917107"/>
      </p:ext>
    </p:extLst>
  </p:cSld>
  <p:clrMapOvr>
    <a:masterClrMapping/>
  </p:clrMapOvr>
</p:sldLayout>
</file>

<file path=ppt/slideLayouts/slideLayout3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9516857"/>
      </p:ext>
    </p:extLst>
  </p:cSld>
  <p:clrMapOvr>
    <a:masterClrMapping/>
  </p:clrMapOvr>
</p:sldLayout>
</file>

<file path=ppt/slideLayouts/slideLayout3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7784752"/>
      </p:ext>
    </p:extLst>
  </p:cSld>
  <p:clrMapOvr>
    <a:masterClrMapping/>
  </p:clrMapOvr>
</p:sldLayout>
</file>

<file path=ppt/slideLayouts/slideLayout3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1300557"/>
      </p:ext>
    </p:extLst>
  </p:cSld>
  <p:clrMapOvr>
    <a:masterClrMapping/>
  </p:clrMapOvr>
</p:sldLayout>
</file>

<file path=ppt/slideLayouts/slideLayout3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9668219"/>
      </p:ext>
    </p:extLst>
  </p:cSld>
  <p:clrMapOvr>
    <a:masterClrMapping/>
  </p:clrMapOvr>
</p:sldLayout>
</file>

<file path=ppt/slideLayouts/slideLayout3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557409"/>
      </p:ext>
    </p:extLst>
  </p:cSld>
  <p:clrMapOvr>
    <a:masterClrMapping/>
  </p:clrMapOvr>
</p:sldLayout>
</file>

<file path=ppt/slideLayouts/slideLayout3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158148"/>
      </p:ext>
    </p:extLst>
  </p:cSld>
  <p:clrMapOvr>
    <a:masterClrMapping/>
  </p:clrMapOvr>
</p:sldLayout>
</file>

<file path=ppt/slideLayouts/slideLayout3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14335466"/>
      </p:ext>
    </p:extLst>
  </p:cSld>
  <p:clrMapOvr>
    <a:masterClrMapping/>
  </p:clrMapOvr>
</p:sldLayout>
</file>

<file path=ppt/slideLayouts/slideLayout3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6523364"/>
      </p:ext>
    </p:extLst>
  </p:cSld>
  <p:clrMapOvr>
    <a:masterClrMapping/>
  </p:clrMapOvr>
</p:sldLayout>
</file>

<file path=ppt/slideLayouts/slideLayout3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891621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0411306"/>
      </p:ext>
    </p:extLst>
  </p:cSld>
  <p:clrMapOvr>
    <a:masterClrMapping/>
  </p:clrMapOvr>
</p:sldLayout>
</file>

<file path=ppt/slideLayouts/slideLayout3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8740306"/>
      </p:ext>
    </p:extLst>
  </p:cSld>
  <p:clrMapOvr>
    <a:masterClrMapping/>
  </p:clrMapOvr>
</p:sldLayout>
</file>

<file path=ppt/slideLayouts/slideLayout3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2076958"/>
      </p:ext>
    </p:extLst>
  </p:cSld>
  <p:clrMapOvr>
    <a:masterClrMapping/>
  </p:clrMapOvr>
</p:sldLayout>
</file>

<file path=ppt/slideLayouts/slideLayout3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9446463"/>
      </p:ext>
    </p:extLst>
  </p:cSld>
  <p:clrMapOvr>
    <a:masterClrMapping/>
  </p:clrMapOvr>
</p:sldLayout>
</file>

<file path=ppt/slideLayouts/slideLayout3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6829106"/>
      </p:ext>
    </p:extLst>
  </p:cSld>
  <p:clrMapOvr>
    <a:masterClrMapping/>
  </p:clrMapOvr>
</p:sldLayout>
</file>

<file path=ppt/slideLayouts/slideLayout3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453051"/>
      </p:ext>
    </p:extLst>
  </p:cSld>
  <p:clrMapOvr>
    <a:masterClrMapping/>
  </p:clrMapOvr>
</p:sldLayout>
</file>

<file path=ppt/slideLayouts/slideLayout3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22617119"/>
      </p:ext>
    </p:extLst>
  </p:cSld>
  <p:clrMapOvr>
    <a:masterClrMapping/>
  </p:clrMapOvr>
</p:sldLayout>
</file>

<file path=ppt/slideLayouts/slideLayout3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9896414"/>
      </p:ext>
    </p:extLst>
  </p:cSld>
  <p:clrMapOvr>
    <a:masterClrMapping/>
  </p:clrMapOvr>
</p:sldLayout>
</file>

<file path=ppt/slideLayouts/slideLayout3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5103663"/>
      </p:ext>
    </p:extLst>
  </p:cSld>
  <p:clrMapOvr>
    <a:masterClrMapping/>
  </p:clrMapOvr>
</p:sldLayout>
</file>

<file path=ppt/slideLayouts/slideLayout3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0666876"/>
      </p:ext>
    </p:extLst>
  </p:cSld>
  <p:clrMapOvr>
    <a:masterClrMapping/>
  </p:clrMapOvr>
</p:sldLayout>
</file>

<file path=ppt/slideLayouts/slideLayout3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22086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867427"/>
      </p:ext>
    </p:extLst>
  </p:cSld>
  <p:clrMapOvr>
    <a:masterClrMapping/>
  </p:clrMapOvr>
</p:sldLayout>
</file>

<file path=ppt/slideLayouts/slideLayout3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1389900"/>
      </p:ext>
    </p:extLst>
  </p:cSld>
  <p:clrMapOvr>
    <a:masterClrMapping/>
  </p:clrMapOvr>
</p:sldLayout>
</file>

<file path=ppt/slideLayouts/slideLayout3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27486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394491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6814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60438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283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72781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39320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784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53638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1748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86016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82211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55731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3796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86224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625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72691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33166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03931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51444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6904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52740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0966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277495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89300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83786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174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84802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85251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35750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60615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270072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54165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8042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345277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828740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95874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553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4221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27863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77680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76203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219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55889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874886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27774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385785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10403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626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7097813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884404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119257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99629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222037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877457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61193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044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13491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7B6B7-A521-47F2-9BE0-68D4479D1AA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889988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2358D-3479-4E5F-A52F-051EB6654C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417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E4F3C-07FF-4F8C-8DA7-E5745360D6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869579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A069-0418-4760-B0C4-EE6802D0D7F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699661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8B0B-B0BB-42B7-B963-C4630D3B84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135406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8B47D1-AE9C-448E-87FB-B0CEFF9B02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791490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5B523-6E41-4F75-A8A3-AE3D39E4E32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910826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AB970-5EBC-477C-A2EF-F175317D95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842877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9CA3-C7B1-426C-A317-695867CD94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709157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9255F-2656-4431-AD38-F0679CE2C1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78901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7A1B1-3127-4436-9715-8CE6342B1C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836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235DB-7BB2-4D35-B7AE-8084706F20C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666278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2DCFD-9814-47E0-AE30-BC2545961D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6142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8.xml"/><Relationship Id="rId12" Type="http://schemas.openxmlformats.org/officeDocument/2006/relationships/slideLayout" Target="../slideLayouts/slideLayout129.xml"/><Relationship Id="rId13" Type="http://schemas.openxmlformats.org/officeDocument/2006/relationships/slideLayout" Target="../slideLayouts/slideLayout130.xml"/><Relationship Id="rId14" Type="http://schemas.openxmlformats.org/officeDocument/2006/relationships/theme" Target="../theme/theme10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18.xml"/><Relationship Id="rId2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27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1.xml"/><Relationship Id="rId12" Type="http://schemas.openxmlformats.org/officeDocument/2006/relationships/slideLayout" Target="../slideLayouts/slideLayout142.xml"/><Relationship Id="rId13" Type="http://schemas.openxmlformats.org/officeDocument/2006/relationships/slideLayout" Target="../slideLayouts/slideLayout143.xml"/><Relationship Id="rId14" Type="http://schemas.openxmlformats.org/officeDocument/2006/relationships/theme" Target="../theme/theme1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37.xml"/><Relationship Id="rId8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4.xml"/><Relationship Id="rId12" Type="http://schemas.openxmlformats.org/officeDocument/2006/relationships/slideLayout" Target="../slideLayouts/slideLayout155.xml"/><Relationship Id="rId13" Type="http://schemas.openxmlformats.org/officeDocument/2006/relationships/slideLayout" Target="../slideLayouts/slideLayout156.xml"/><Relationship Id="rId14" Type="http://schemas.openxmlformats.org/officeDocument/2006/relationships/theme" Target="../theme/theme12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45.xml"/><Relationship Id="rId3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0.xml"/><Relationship Id="rId8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3.xml"/></Relationships>
</file>

<file path=ppt/slideMasters/_rels/slideMaster1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67.xml"/><Relationship Id="rId12" Type="http://schemas.openxmlformats.org/officeDocument/2006/relationships/slideLayout" Target="../slideLayouts/slideLayout168.xml"/><Relationship Id="rId13" Type="http://schemas.openxmlformats.org/officeDocument/2006/relationships/slideLayout" Target="../slideLayouts/slideLayout169.xml"/><Relationship Id="rId14" Type="http://schemas.openxmlformats.org/officeDocument/2006/relationships/theme" Target="../theme/theme13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60.xml"/><Relationship Id="rId5" Type="http://schemas.openxmlformats.org/officeDocument/2006/relationships/slideLayout" Target="../slideLayouts/slideLayout161.xml"/><Relationship Id="rId6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3.xml"/><Relationship Id="rId8" Type="http://schemas.openxmlformats.org/officeDocument/2006/relationships/slideLayout" Target="../slideLayouts/slideLayout164.xml"/><Relationship Id="rId9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66.xml"/></Relationships>
</file>

<file path=ppt/slideMasters/_rels/slideMaster1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0.xml"/><Relationship Id="rId12" Type="http://schemas.openxmlformats.org/officeDocument/2006/relationships/slideLayout" Target="../slideLayouts/slideLayout181.xml"/><Relationship Id="rId13" Type="http://schemas.openxmlformats.org/officeDocument/2006/relationships/slideLayout" Target="../slideLayouts/slideLayout182.xml"/><Relationship Id="rId14" Type="http://schemas.openxmlformats.org/officeDocument/2006/relationships/theme" Target="../theme/theme14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70.xml"/><Relationship Id="rId2" Type="http://schemas.openxmlformats.org/officeDocument/2006/relationships/slideLayout" Target="../slideLayouts/slideLayout171.xml"/><Relationship Id="rId3" Type="http://schemas.openxmlformats.org/officeDocument/2006/relationships/slideLayout" Target="../slideLayouts/slideLayout172.xml"/><Relationship Id="rId4" Type="http://schemas.openxmlformats.org/officeDocument/2006/relationships/slideLayout" Target="../slideLayouts/slideLayout173.xml"/><Relationship Id="rId5" Type="http://schemas.openxmlformats.org/officeDocument/2006/relationships/slideLayout" Target="../slideLayouts/slideLayout174.xml"/><Relationship Id="rId6" Type="http://schemas.openxmlformats.org/officeDocument/2006/relationships/slideLayout" Target="../slideLayouts/slideLayout175.xml"/><Relationship Id="rId7" Type="http://schemas.openxmlformats.org/officeDocument/2006/relationships/slideLayout" Target="../slideLayouts/slideLayout176.xml"/><Relationship Id="rId8" Type="http://schemas.openxmlformats.org/officeDocument/2006/relationships/slideLayout" Target="../slideLayouts/slideLayout177.xml"/><Relationship Id="rId9" Type="http://schemas.openxmlformats.org/officeDocument/2006/relationships/slideLayout" Target="../slideLayouts/slideLayout178.xml"/><Relationship Id="rId10" Type="http://schemas.openxmlformats.org/officeDocument/2006/relationships/slideLayout" Target="../slideLayouts/slideLayout179.xml"/></Relationships>
</file>

<file path=ppt/slideMasters/_rels/slideMaster1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3.xml"/><Relationship Id="rId12" Type="http://schemas.openxmlformats.org/officeDocument/2006/relationships/slideLayout" Target="../slideLayouts/slideLayout194.xml"/><Relationship Id="rId13" Type="http://schemas.openxmlformats.org/officeDocument/2006/relationships/slideLayout" Target="../slideLayouts/slideLayout195.xml"/><Relationship Id="rId14" Type="http://schemas.openxmlformats.org/officeDocument/2006/relationships/theme" Target="../theme/theme15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83.xml"/><Relationship Id="rId2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88.xml"/><Relationship Id="rId7" Type="http://schemas.openxmlformats.org/officeDocument/2006/relationships/slideLayout" Target="../slideLayouts/slideLayout189.xml"/><Relationship Id="rId8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2.xml"/></Relationships>
</file>

<file path=ppt/slideMasters/_rels/slideMaster1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6.xml"/><Relationship Id="rId12" Type="http://schemas.openxmlformats.org/officeDocument/2006/relationships/slideLayout" Target="../slideLayouts/slideLayout207.xml"/><Relationship Id="rId13" Type="http://schemas.openxmlformats.org/officeDocument/2006/relationships/slideLayout" Target="../slideLayouts/slideLayout208.xml"/><Relationship Id="rId14" Type="http://schemas.openxmlformats.org/officeDocument/2006/relationships/theme" Target="../theme/theme16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96.xml"/><Relationship Id="rId2" Type="http://schemas.openxmlformats.org/officeDocument/2006/relationships/slideLayout" Target="../slideLayouts/slideLayout197.xml"/><Relationship Id="rId3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2.xml"/><Relationship Id="rId8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205.xml"/></Relationships>
</file>

<file path=ppt/slideMasters/_rels/slideMaster1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19.xml"/><Relationship Id="rId12" Type="http://schemas.openxmlformats.org/officeDocument/2006/relationships/slideLayout" Target="../slideLayouts/slideLayout220.xml"/><Relationship Id="rId13" Type="http://schemas.openxmlformats.org/officeDocument/2006/relationships/slideLayout" Target="../slideLayouts/slideLayout221.xml"/><Relationship Id="rId14" Type="http://schemas.openxmlformats.org/officeDocument/2006/relationships/theme" Target="../theme/theme17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09.xml"/><Relationship Id="rId2" Type="http://schemas.openxmlformats.org/officeDocument/2006/relationships/slideLayout" Target="../slideLayouts/slideLayout210.xml"/><Relationship Id="rId3" Type="http://schemas.openxmlformats.org/officeDocument/2006/relationships/slideLayout" Target="../slideLayouts/slideLayout211.xml"/><Relationship Id="rId4" Type="http://schemas.openxmlformats.org/officeDocument/2006/relationships/slideLayout" Target="../slideLayouts/slideLayout212.xml"/><Relationship Id="rId5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4.xml"/><Relationship Id="rId7" Type="http://schemas.openxmlformats.org/officeDocument/2006/relationships/slideLayout" Target="../slideLayouts/slideLayout215.xml"/><Relationship Id="rId8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18.xml"/></Relationships>
</file>

<file path=ppt/slideMasters/_rels/slideMaster1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2.xml"/><Relationship Id="rId12" Type="http://schemas.openxmlformats.org/officeDocument/2006/relationships/slideLayout" Target="../slideLayouts/slideLayout233.xml"/><Relationship Id="rId13" Type="http://schemas.openxmlformats.org/officeDocument/2006/relationships/slideLayout" Target="../slideLayouts/slideLayout234.xml"/><Relationship Id="rId14" Type="http://schemas.openxmlformats.org/officeDocument/2006/relationships/theme" Target="../theme/theme18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22.xml"/><Relationship Id="rId2" Type="http://schemas.openxmlformats.org/officeDocument/2006/relationships/slideLayout" Target="../slideLayouts/slideLayout223.xml"/><Relationship Id="rId3" Type="http://schemas.openxmlformats.org/officeDocument/2006/relationships/slideLayout" Target="../slideLayouts/slideLayout224.xml"/><Relationship Id="rId4" Type="http://schemas.openxmlformats.org/officeDocument/2006/relationships/slideLayout" Target="../slideLayouts/slideLayout225.xml"/><Relationship Id="rId5" Type="http://schemas.openxmlformats.org/officeDocument/2006/relationships/slideLayout" Target="../slideLayouts/slideLayout226.xml"/><Relationship Id="rId6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28.xml"/><Relationship Id="rId8" Type="http://schemas.openxmlformats.org/officeDocument/2006/relationships/slideLayout" Target="../slideLayouts/slideLayout229.xml"/><Relationship Id="rId9" Type="http://schemas.openxmlformats.org/officeDocument/2006/relationships/slideLayout" Target="../slideLayouts/slideLayout230.xml"/><Relationship Id="rId10" Type="http://schemas.openxmlformats.org/officeDocument/2006/relationships/slideLayout" Target="../slideLayouts/slideLayout231.xml"/></Relationships>
</file>

<file path=ppt/slideMasters/_rels/slideMaster1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5.xml"/><Relationship Id="rId12" Type="http://schemas.openxmlformats.org/officeDocument/2006/relationships/slideLayout" Target="../slideLayouts/slideLayout246.xml"/><Relationship Id="rId13" Type="http://schemas.openxmlformats.org/officeDocument/2006/relationships/slideLayout" Target="../slideLayouts/slideLayout247.xml"/><Relationship Id="rId14" Type="http://schemas.openxmlformats.org/officeDocument/2006/relationships/theme" Target="../theme/theme19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35.xml"/><Relationship Id="rId2" Type="http://schemas.openxmlformats.org/officeDocument/2006/relationships/slideLayout" Target="../slideLayouts/slideLayout236.xml"/><Relationship Id="rId3" Type="http://schemas.openxmlformats.org/officeDocument/2006/relationships/slideLayout" Target="../slideLayouts/slideLayout237.xml"/><Relationship Id="rId4" Type="http://schemas.openxmlformats.org/officeDocument/2006/relationships/slideLayout" Target="../slideLayouts/slideLayout238.xml"/><Relationship Id="rId5" Type="http://schemas.openxmlformats.org/officeDocument/2006/relationships/slideLayout" Target="../slideLayouts/slideLayout239.xml"/><Relationship Id="rId6" Type="http://schemas.openxmlformats.org/officeDocument/2006/relationships/slideLayout" Target="../slideLayouts/slideLayout240.xml"/><Relationship Id="rId7" Type="http://schemas.openxmlformats.org/officeDocument/2006/relationships/slideLayout" Target="../slideLayouts/slideLayout241.xml"/><Relationship Id="rId8" Type="http://schemas.openxmlformats.org/officeDocument/2006/relationships/slideLayout" Target="../slideLayouts/slideLayout242.xml"/><Relationship Id="rId9" Type="http://schemas.openxmlformats.org/officeDocument/2006/relationships/slideLayout" Target="../slideLayouts/slideLayout243.xml"/><Relationship Id="rId10" Type="http://schemas.openxmlformats.org/officeDocument/2006/relationships/slideLayout" Target="../slideLayouts/slideLayout244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2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8.xml"/><Relationship Id="rId12" Type="http://schemas.openxmlformats.org/officeDocument/2006/relationships/slideLayout" Target="../slideLayouts/slideLayout259.xml"/><Relationship Id="rId13" Type="http://schemas.openxmlformats.org/officeDocument/2006/relationships/slideLayout" Target="../slideLayouts/slideLayout260.xml"/><Relationship Id="rId14" Type="http://schemas.openxmlformats.org/officeDocument/2006/relationships/theme" Target="../theme/theme20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48.xml"/><Relationship Id="rId2" Type="http://schemas.openxmlformats.org/officeDocument/2006/relationships/slideLayout" Target="../slideLayouts/slideLayout249.xml"/><Relationship Id="rId3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51.xml"/><Relationship Id="rId5" Type="http://schemas.openxmlformats.org/officeDocument/2006/relationships/slideLayout" Target="../slideLayouts/slideLayout252.xml"/><Relationship Id="rId6" Type="http://schemas.openxmlformats.org/officeDocument/2006/relationships/slideLayout" Target="../slideLayouts/slideLayout253.xml"/><Relationship Id="rId7" Type="http://schemas.openxmlformats.org/officeDocument/2006/relationships/slideLayout" Target="../slideLayouts/slideLayout254.xml"/><Relationship Id="rId8" Type="http://schemas.openxmlformats.org/officeDocument/2006/relationships/slideLayout" Target="../slideLayouts/slideLayout255.xml"/><Relationship Id="rId9" Type="http://schemas.openxmlformats.org/officeDocument/2006/relationships/slideLayout" Target="../slideLayouts/slideLayout256.xml"/><Relationship Id="rId10" Type="http://schemas.openxmlformats.org/officeDocument/2006/relationships/slideLayout" Target="../slideLayouts/slideLayout257.xml"/></Relationships>
</file>

<file path=ppt/slideMasters/_rels/slideMaster2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1.xml"/><Relationship Id="rId12" Type="http://schemas.openxmlformats.org/officeDocument/2006/relationships/slideLayout" Target="../slideLayouts/slideLayout272.xml"/><Relationship Id="rId13" Type="http://schemas.openxmlformats.org/officeDocument/2006/relationships/slideLayout" Target="../slideLayouts/slideLayout273.xml"/><Relationship Id="rId14" Type="http://schemas.openxmlformats.org/officeDocument/2006/relationships/theme" Target="../theme/theme2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61.xml"/><Relationship Id="rId2" Type="http://schemas.openxmlformats.org/officeDocument/2006/relationships/slideLayout" Target="../slideLayouts/slideLayout262.xml"/><Relationship Id="rId3" Type="http://schemas.openxmlformats.org/officeDocument/2006/relationships/slideLayout" Target="../slideLayouts/slideLayout263.xml"/><Relationship Id="rId4" Type="http://schemas.openxmlformats.org/officeDocument/2006/relationships/slideLayout" Target="../slideLayouts/slideLayout264.xml"/><Relationship Id="rId5" Type="http://schemas.openxmlformats.org/officeDocument/2006/relationships/slideLayout" Target="../slideLayouts/slideLayout265.xml"/><Relationship Id="rId6" Type="http://schemas.openxmlformats.org/officeDocument/2006/relationships/slideLayout" Target="../slideLayouts/slideLayout266.xml"/><Relationship Id="rId7" Type="http://schemas.openxmlformats.org/officeDocument/2006/relationships/slideLayout" Target="../slideLayouts/slideLayout267.xml"/><Relationship Id="rId8" Type="http://schemas.openxmlformats.org/officeDocument/2006/relationships/slideLayout" Target="../slideLayouts/slideLayout268.xml"/><Relationship Id="rId9" Type="http://schemas.openxmlformats.org/officeDocument/2006/relationships/slideLayout" Target="../slideLayouts/slideLayout269.xml"/><Relationship Id="rId10" Type="http://schemas.openxmlformats.org/officeDocument/2006/relationships/slideLayout" Target="../slideLayouts/slideLayout270.xml"/></Relationships>
</file>

<file path=ppt/slideMasters/_rels/slideMaster2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4.xml"/><Relationship Id="rId12" Type="http://schemas.openxmlformats.org/officeDocument/2006/relationships/slideLayout" Target="../slideLayouts/slideLayout285.xml"/><Relationship Id="rId13" Type="http://schemas.openxmlformats.org/officeDocument/2006/relationships/slideLayout" Target="../slideLayouts/slideLayout286.xml"/><Relationship Id="rId14" Type="http://schemas.openxmlformats.org/officeDocument/2006/relationships/theme" Target="../theme/theme22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74.xml"/><Relationship Id="rId2" Type="http://schemas.openxmlformats.org/officeDocument/2006/relationships/slideLayout" Target="../slideLayouts/slideLayout275.xml"/><Relationship Id="rId3" Type="http://schemas.openxmlformats.org/officeDocument/2006/relationships/slideLayout" Target="../slideLayouts/slideLayout276.xml"/><Relationship Id="rId4" Type="http://schemas.openxmlformats.org/officeDocument/2006/relationships/slideLayout" Target="../slideLayouts/slideLayout277.xml"/><Relationship Id="rId5" Type="http://schemas.openxmlformats.org/officeDocument/2006/relationships/slideLayout" Target="../slideLayouts/slideLayout278.xml"/><Relationship Id="rId6" Type="http://schemas.openxmlformats.org/officeDocument/2006/relationships/slideLayout" Target="../slideLayouts/slideLayout279.xml"/><Relationship Id="rId7" Type="http://schemas.openxmlformats.org/officeDocument/2006/relationships/slideLayout" Target="../slideLayouts/slideLayout280.xml"/><Relationship Id="rId8" Type="http://schemas.openxmlformats.org/officeDocument/2006/relationships/slideLayout" Target="../slideLayouts/slideLayout281.xml"/><Relationship Id="rId9" Type="http://schemas.openxmlformats.org/officeDocument/2006/relationships/slideLayout" Target="../slideLayouts/slideLayout282.xml"/><Relationship Id="rId10" Type="http://schemas.openxmlformats.org/officeDocument/2006/relationships/slideLayout" Target="../slideLayouts/slideLayout283.xml"/></Relationships>
</file>

<file path=ppt/slideMasters/_rels/slideMaster2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97.xml"/><Relationship Id="rId12" Type="http://schemas.openxmlformats.org/officeDocument/2006/relationships/slideLayout" Target="../slideLayouts/slideLayout298.xml"/><Relationship Id="rId13" Type="http://schemas.openxmlformats.org/officeDocument/2006/relationships/slideLayout" Target="../slideLayouts/slideLayout299.xml"/><Relationship Id="rId14" Type="http://schemas.openxmlformats.org/officeDocument/2006/relationships/theme" Target="../theme/theme23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87.xml"/><Relationship Id="rId2" Type="http://schemas.openxmlformats.org/officeDocument/2006/relationships/slideLayout" Target="../slideLayouts/slideLayout288.xml"/><Relationship Id="rId3" Type="http://schemas.openxmlformats.org/officeDocument/2006/relationships/slideLayout" Target="../slideLayouts/slideLayout289.xml"/><Relationship Id="rId4" Type="http://schemas.openxmlformats.org/officeDocument/2006/relationships/slideLayout" Target="../slideLayouts/slideLayout290.xml"/><Relationship Id="rId5" Type="http://schemas.openxmlformats.org/officeDocument/2006/relationships/slideLayout" Target="../slideLayouts/slideLayout291.xml"/><Relationship Id="rId6" Type="http://schemas.openxmlformats.org/officeDocument/2006/relationships/slideLayout" Target="../slideLayouts/slideLayout292.xml"/><Relationship Id="rId7" Type="http://schemas.openxmlformats.org/officeDocument/2006/relationships/slideLayout" Target="../slideLayouts/slideLayout293.xml"/><Relationship Id="rId8" Type="http://schemas.openxmlformats.org/officeDocument/2006/relationships/slideLayout" Target="../slideLayouts/slideLayout294.xml"/><Relationship Id="rId9" Type="http://schemas.openxmlformats.org/officeDocument/2006/relationships/slideLayout" Target="../slideLayouts/slideLayout295.xml"/><Relationship Id="rId10" Type="http://schemas.openxmlformats.org/officeDocument/2006/relationships/slideLayout" Target="../slideLayouts/slideLayout296.xml"/></Relationships>
</file>

<file path=ppt/slideMasters/_rels/slideMaster2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0.xml"/><Relationship Id="rId12" Type="http://schemas.openxmlformats.org/officeDocument/2006/relationships/slideLayout" Target="../slideLayouts/slideLayout311.xml"/><Relationship Id="rId13" Type="http://schemas.openxmlformats.org/officeDocument/2006/relationships/slideLayout" Target="../slideLayouts/slideLayout312.xml"/><Relationship Id="rId14" Type="http://schemas.openxmlformats.org/officeDocument/2006/relationships/theme" Target="../theme/theme24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300.xml"/><Relationship Id="rId2" Type="http://schemas.openxmlformats.org/officeDocument/2006/relationships/slideLayout" Target="../slideLayouts/slideLayout301.xml"/><Relationship Id="rId3" Type="http://schemas.openxmlformats.org/officeDocument/2006/relationships/slideLayout" Target="../slideLayouts/slideLayout302.xml"/><Relationship Id="rId4" Type="http://schemas.openxmlformats.org/officeDocument/2006/relationships/slideLayout" Target="../slideLayouts/slideLayout303.xml"/><Relationship Id="rId5" Type="http://schemas.openxmlformats.org/officeDocument/2006/relationships/slideLayout" Target="../slideLayouts/slideLayout304.xml"/><Relationship Id="rId6" Type="http://schemas.openxmlformats.org/officeDocument/2006/relationships/slideLayout" Target="../slideLayouts/slideLayout305.xml"/><Relationship Id="rId7" Type="http://schemas.openxmlformats.org/officeDocument/2006/relationships/slideLayout" Target="../slideLayouts/slideLayout306.xml"/><Relationship Id="rId8" Type="http://schemas.openxmlformats.org/officeDocument/2006/relationships/slideLayout" Target="../slideLayouts/slideLayout307.xml"/><Relationship Id="rId9" Type="http://schemas.openxmlformats.org/officeDocument/2006/relationships/slideLayout" Target="../slideLayouts/slideLayout308.xml"/><Relationship Id="rId10" Type="http://schemas.openxmlformats.org/officeDocument/2006/relationships/slideLayout" Target="../slideLayouts/slideLayout309.xml"/></Relationships>
</file>

<file path=ppt/slideMasters/_rels/slideMaster2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23.xml"/><Relationship Id="rId12" Type="http://schemas.openxmlformats.org/officeDocument/2006/relationships/slideLayout" Target="../slideLayouts/slideLayout324.xml"/><Relationship Id="rId13" Type="http://schemas.openxmlformats.org/officeDocument/2006/relationships/slideLayout" Target="../slideLayouts/slideLayout325.xml"/><Relationship Id="rId14" Type="http://schemas.openxmlformats.org/officeDocument/2006/relationships/theme" Target="../theme/theme25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313.xml"/><Relationship Id="rId2" Type="http://schemas.openxmlformats.org/officeDocument/2006/relationships/slideLayout" Target="../slideLayouts/slideLayout314.xml"/><Relationship Id="rId3" Type="http://schemas.openxmlformats.org/officeDocument/2006/relationships/slideLayout" Target="../slideLayouts/slideLayout315.xml"/><Relationship Id="rId4" Type="http://schemas.openxmlformats.org/officeDocument/2006/relationships/slideLayout" Target="../slideLayouts/slideLayout316.xml"/><Relationship Id="rId5" Type="http://schemas.openxmlformats.org/officeDocument/2006/relationships/slideLayout" Target="../slideLayouts/slideLayout317.xml"/><Relationship Id="rId6" Type="http://schemas.openxmlformats.org/officeDocument/2006/relationships/slideLayout" Target="../slideLayouts/slideLayout318.xml"/><Relationship Id="rId7" Type="http://schemas.openxmlformats.org/officeDocument/2006/relationships/slideLayout" Target="../slideLayouts/slideLayout319.xml"/><Relationship Id="rId8" Type="http://schemas.openxmlformats.org/officeDocument/2006/relationships/slideLayout" Target="../slideLayouts/slideLayout320.xml"/><Relationship Id="rId9" Type="http://schemas.openxmlformats.org/officeDocument/2006/relationships/slideLayout" Target="../slideLayouts/slideLayout321.xml"/><Relationship Id="rId10" Type="http://schemas.openxmlformats.org/officeDocument/2006/relationships/slideLayout" Target="../slideLayouts/slideLayout322.xml"/></Relationships>
</file>

<file path=ppt/slideMasters/_rels/slideMaster2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6.xml"/><Relationship Id="rId12" Type="http://schemas.openxmlformats.org/officeDocument/2006/relationships/slideLayout" Target="../slideLayouts/slideLayout337.xml"/><Relationship Id="rId13" Type="http://schemas.openxmlformats.org/officeDocument/2006/relationships/slideLayout" Target="../slideLayouts/slideLayout338.xml"/><Relationship Id="rId14" Type="http://schemas.openxmlformats.org/officeDocument/2006/relationships/theme" Target="../theme/theme26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326.xml"/><Relationship Id="rId2" Type="http://schemas.openxmlformats.org/officeDocument/2006/relationships/slideLayout" Target="../slideLayouts/slideLayout327.xml"/><Relationship Id="rId3" Type="http://schemas.openxmlformats.org/officeDocument/2006/relationships/slideLayout" Target="../slideLayouts/slideLayout328.xml"/><Relationship Id="rId4" Type="http://schemas.openxmlformats.org/officeDocument/2006/relationships/slideLayout" Target="../slideLayouts/slideLayout329.xml"/><Relationship Id="rId5" Type="http://schemas.openxmlformats.org/officeDocument/2006/relationships/slideLayout" Target="../slideLayouts/slideLayout330.xml"/><Relationship Id="rId6" Type="http://schemas.openxmlformats.org/officeDocument/2006/relationships/slideLayout" Target="../slideLayouts/slideLayout331.xml"/><Relationship Id="rId7" Type="http://schemas.openxmlformats.org/officeDocument/2006/relationships/slideLayout" Target="../slideLayouts/slideLayout332.xml"/><Relationship Id="rId8" Type="http://schemas.openxmlformats.org/officeDocument/2006/relationships/slideLayout" Target="../slideLayouts/slideLayout333.xml"/><Relationship Id="rId9" Type="http://schemas.openxmlformats.org/officeDocument/2006/relationships/slideLayout" Target="../slideLayouts/slideLayout334.xml"/><Relationship Id="rId10" Type="http://schemas.openxmlformats.org/officeDocument/2006/relationships/slideLayout" Target="../slideLayouts/slideLayout335.xml"/></Relationships>
</file>

<file path=ppt/slideMasters/_rels/slideMaster2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9.xml"/><Relationship Id="rId12" Type="http://schemas.openxmlformats.org/officeDocument/2006/relationships/slideLayout" Target="../slideLayouts/slideLayout350.xml"/><Relationship Id="rId13" Type="http://schemas.openxmlformats.org/officeDocument/2006/relationships/slideLayout" Target="../slideLayouts/slideLayout351.xml"/><Relationship Id="rId14" Type="http://schemas.openxmlformats.org/officeDocument/2006/relationships/theme" Target="../theme/theme27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339.xml"/><Relationship Id="rId2" Type="http://schemas.openxmlformats.org/officeDocument/2006/relationships/slideLayout" Target="../slideLayouts/slideLayout340.xml"/><Relationship Id="rId3" Type="http://schemas.openxmlformats.org/officeDocument/2006/relationships/slideLayout" Target="../slideLayouts/slideLayout341.xml"/><Relationship Id="rId4" Type="http://schemas.openxmlformats.org/officeDocument/2006/relationships/slideLayout" Target="../slideLayouts/slideLayout342.xml"/><Relationship Id="rId5" Type="http://schemas.openxmlformats.org/officeDocument/2006/relationships/slideLayout" Target="../slideLayouts/slideLayout343.xml"/><Relationship Id="rId6" Type="http://schemas.openxmlformats.org/officeDocument/2006/relationships/slideLayout" Target="../slideLayouts/slideLayout344.xml"/><Relationship Id="rId7" Type="http://schemas.openxmlformats.org/officeDocument/2006/relationships/slideLayout" Target="../slideLayouts/slideLayout345.xml"/><Relationship Id="rId8" Type="http://schemas.openxmlformats.org/officeDocument/2006/relationships/slideLayout" Target="../slideLayouts/slideLayout346.xml"/><Relationship Id="rId9" Type="http://schemas.openxmlformats.org/officeDocument/2006/relationships/slideLayout" Target="../slideLayouts/slideLayout347.xml"/><Relationship Id="rId10" Type="http://schemas.openxmlformats.org/officeDocument/2006/relationships/slideLayout" Target="../slideLayouts/slideLayout348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5.xml"/><Relationship Id="rId14" Type="http://schemas.openxmlformats.org/officeDocument/2006/relationships/theme" Target="../theme/theme5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9.xml"/><Relationship Id="rId8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78.xml"/><Relationship Id="rId14" Type="http://schemas.openxmlformats.org/officeDocument/2006/relationships/theme" Target="../theme/theme6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9.xml"/><Relationship Id="rId5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2.xml"/><Relationship Id="rId8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0.xml"/><Relationship Id="rId13" Type="http://schemas.openxmlformats.org/officeDocument/2006/relationships/slideLayout" Target="../slideLayouts/slideLayout91.xml"/><Relationship Id="rId14" Type="http://schemas.openxmlformats.org/officeDocument/2006/relationships/theme" Target="../theme/theme7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79.xml"/><Relationship Id="rId2" Type="http://schemas.openxmlformats.org/officeDocument/2006/relationships/slideLayout" Target="../slideLayouts/slideLayout80.xml"/><Relationship Id="rId3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6.xml"/><Relationship Id="rId9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8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4.xml"/><Relationship Id="rId14" Type="http://schemas.openxmlformats.org/officeDocument/2006/relationships/theme" Target="../theme/theme8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3.xml"/><Relationship Id="rId3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1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16.xml"/><Relationship Id="rId13" Type="http://schemas.openxmlformats.org/officeDocument/2006/relationships/slideLayout" Target="../slideLayouts/slideLayout117.xml"/><Relationship Id="rId14" Type="http://schemas.openxmlformats.org/officeDocument/2006/relationships/theme" Target="../theme/theme9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6.xml"/><Relationship Id="rId3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1.xml"/><Relationship Id="rId8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9111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88401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94337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18054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1661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500356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81615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12332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63547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49559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17344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883306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750704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07600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037679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88589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7862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79829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  <p:sldLayoutId id="2147484009" r:id="rId12"/>
    <p:sldLayoutId id="21474840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06666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65206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  <p:sldLayoutId id="2147484037" r:id="rId12"/>
    <p:sldLayoutId id="214748403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71540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49727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11605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467596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73160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26773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C37D4F-8830-4224-BBE3-706CFB72D60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94938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ea typeface="+mj-ea"/>
              </a:rPr>
              <a:t> Jeopardy</a:t>
            </a:r>
          </a:p>
        </p:txBody>
      </p:sp>
      <p:graphicFrame>
        <p:nvGraphicFramePr>
          <p:cNvPr id="2126" name="Group 7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96692822"/>
              </p:ext>
            </p:extLst>
          </p:nvPr>
        </p:nvGraphicFramePr>
        <p:xfrm>
          <a:off x="76200" y="1600200"/>
          <a:ext cx="8915400" cy="4563112"/>
        </p:xfrm>
        <a:graphic>
          <a:graphicData uri="http://schemas.openxmlformats.org/drawingml/2006/table">
            <a:tbl>
              <a:tblPr/>
              <a:tblGrid>
                <a:gridCol w="1785938"/>
                <a:gridCol w="1781175"/>
                <a:gridCol w="1781175"/>
                <a:gridCol w="1782762"/>
                <a:gridCol w="1784350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General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Sex Determination in humans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Mendelian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 Genetics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Non-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Mendelian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 Genetics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DNA Replication and Recombination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hlinkshowjump?jump=nextslide"/>
                        </a:rPr>
                        <a:t>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100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  <a:cs typeface="Arial" charset="0"/>
                          <a:hlinkClick r:id="" action="ppaction://noaction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380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Non-</a:t>
            </a: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200</a:t>
            </a:r>
            <a:r>
              <a:rPr lang="en-US" sz="2800" b="1" dirty="0" smtClean="0">
                <a:solidFill>
                  <a:srgbClr val="FFFF00"/>
                </a:solidFill>
                <a:ea typeface="+mj-ea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/>
              </a:rPr>
              <a:t> A phenomenon </a:t>
            </a:r>
            <a:r>
              <a:rPr lang="en-US" dirty="0">
                <a:effectLst/>
              </a:rPr>
              <a:t>in which a single gene conditions several different </a:t>
            </a:r>
            <a:r>
              <a:rPr lang="en-US" dirty="0" err="1" smtClean="0">
                <a:effectLst/>
              </a:rPr>
              <a:t>phenotypical</a:t>
            </a:r>
            <a:r>
              <a:rPr lang="en-US" dirty="0" smtClean="0">
                <a:effectLst/>
              </a:rPr>
              <a:t> traits</a:t>
            </a:r>
            <a:r>
              <a:rPr lang="en-US" dirty="0" smtClean="0"/>
              <a:t>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W</a:t>
            </a:r>
            <a:r>
              <a:rPr lang="en-US" dirty="0" smtClean="0">
                <a:effectLst/>
              </a:rPr>
              <a:t>hat </a:t>
            </a:r>
            <a:r>
              <a:rPr lang="en-US" dirty="0">
                <a:effectLst/>
              </a:rPr>
              <a:t>is </a:t>
            </a:r>
            <a:r>
              <a:rPr lang="en-US" dirty="0" err="1" smtClean="0">
                <a:effectLst/>
              </a:rPr>
              <a:t>pleiotropy</a:t>
            </a:r>
            <a:r>
              <a:rPr lang="en-US" dirty="0" smtClean="0">
                <a:effectLst/>
              </a:rPr>
              <a:t>?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34213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DNA Replication and Recombination for 200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effectLst/>
              </a:rPr>
              <a:t>Eukaryotic </a:t>
            </a:r>
            <a:r>
              <a:rPr lang="en-US" dirty="0">
                <a:effectLst/>
              </a:rPr>
              <a:t>DNA replication takes place in </a:t>
            </a:r>
            <a:r>
              <a:rPr lang="en-US" dirty="0" smtClean="0">
                <a:effectLst/>
              </a:rPr>
              <a:t>this manner.</a:t>
            </a:r>
          </a:p>
          <a:p>
            <a:pPr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a </a:t>
            </a:r>
            <a:r>
              <a:rPr lang="en-US" dirty="0" err="1" smtClean="0"/>
              <a:t>semiconservative</a:t>
            </a:r>
            <a:r>
              <a:rPr lang="en-US" dirty="0" smtClean="0"/>
              <a:t> manner?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0672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General for 300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effectLst/>
              </a:rPr>
              <a:t>A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diploid individual has </a:t>
            </a:r>
            <a:r>
              <a:rPr lang="en-US" dirty="0" smtClean="0">
                <a:effectLst/>
              </a:rPr>
              <a:t>this many sets of chromosomes.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What is 2?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5937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Sex Determination for 300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effectLst/>
              </a:rPr>
              <a:t>Poly-x females are also known as </a:t>
            </a:r>
            <a:r>
              <a:rPr lang="en-US" dirty="0" smtClean="0">
                <a:effectLst/>
              </a:rPr>
              <a:t>having this syndrome</a:t>
            </a:r>
            <a:r>
              <a:rPr lang="en-US" dirty="0" smtClean="0"/>
              <a:t>.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</a:t>
            </a:r>
            <a:r>
              <a:rPr lang="en-US" dirty="0" err="1"/>
              <a:t>T</a:t>
            </a:r>
            <a:r>
              <a:rPr lang="en-US" dirty="0" err="1" smtClean="0"/>
              <a:t>riplo</a:t>
            </a:r>
            <a:r>
              <a:rPr lang="en-US" dirty="0" smtClean="0"/>
              <a:t> X syndrome?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9550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for 300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His first law included two </a:t>
            </a:r>
            <a:r>
              <a:rPr lang="en-US" dirty="0">
                <a:effectLst/>
              </a:rPr>
              <a:t>factors </a:t>
            </a:r>
            <a:r>
              <a:rPr lang="en-US" dirty="0" smtClean="0">
                <a:effectLst/>
              </a:rPr>
              <a:t>determining </a:t>
            </a:r>
            <a:r>
              <a:rPr lang="en-US" dirty="0">
                <a:effectLst/>
              </a:rPr>
              <a:t>a </a:t>
            </a:r>
            <a:r>
              <a:rPr lang="en-US" dirty="0" smtClean="0">
                <a:effectLst/>
              </a:rPr>
              <a:t>characteristic </a:t>
            </a:r>
            <a:r>
              <a:rPr lang="en-US" dirty="0">
                <a:effectLst/>
              </a:rPr>
              <a:t>of an </a:t>
            </a:r>
            <a:r>
              <a:rPr lang="en-US" dirty="0" smtClean="0">
                <a:effectLst/>
              </a:rPr>
              <a:t>individual; one </a:t>
            </a:r>
            <a:r>
              <a:rPr lang="en-US" dirty="0">
                <a:effectLst/>
              </a:rPr>
              <a:t>inherited by the father, one inherited by the </a:t>
            </a:r>
            <a:r>
              <a:rPr lang="en-US" dirty="0" smtClean="0">
                <a:effectLst/>
              </a:rPr>
              <a:t>mother.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Who is Mendel?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0855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Non-</a:t>
            </a: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300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/>
              </a:rPr>
              <a:t>Phenomenon </a:t>
            </a:r>
            <a:r>
              <a:rPr lang="en-US" dirty="0">
                <a:effectLst/>
              </a:rPr>
              <a:t>in </a:t>
            </a:r>
            <a:r>
              <a:rPr lang="en-US" dirty="0" smtClean="0">
                <a:effectLst/>
              </a:rPr>
              <a:t>which </a:t>
            </a:r>
            <a:r>
              <a:rPr lang="en-US" dirty="0">
                <a:effectLst/>
              </a:rPr>
              <a:t>the same gene has more than two different </a:t>
            </a:r>
            <a:r>
              <a:rPr lang="en-US" dirty="0" smtClean="0">
                <a:effectLst/>
              </a:rPr>
              <a:t>alleles.</a:t>
            </a:r>
            <a:endParaRPr lang="en-US" dirty="0">
              <a:effectLst/>
            </a:endParaRP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What is multiple allele?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58106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DNA Replication and Recombination for 300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effectLst/>
              </a:rPr>
              <a:t>This is the end a </a:t>
            </a:r>
            <a:r>
              <a:rPr lang="en-US" dirty="0">
                <a:effectLst/>
              </a:rPr>
              <a:t>new nucleotide </a:t>
            </a:r>
            <a:r>
              <a:rPr lang="en-US" dirty="0" smtClean="0">
                <a:effectLst/>
              </a:rPr>
              <a:t>bonds with </a:t>
            </a:r>
            <a:r>
              <a:rPr lang="en-US" dirty="0">
                <a:effectLst/>
              </a:rPr>
              <a:t>the DNA </a:t>
            </a:r>
            <a:r>
              <a:rPr lang="en-US" dirty="0" smtClean="0">
                <a:effectLst/>
              </a:rPr>
              <a:t>strand.</a:t>
            </a:r>
          </a:p>
          <a:p>
            <a:pPr eaLnBrk="1" hangingPunct="1">
              <a:buFontTx/>
              <a:buNone/>
              <a:defRPr/>
            </a:pPr>
            <a:endParaRPr lang="en-US" dirty="0">
              <a:effectLst/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ea typeface="+mn-ea"/>
              </a:rPr>
              <a:t>What is the 3’ end?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7430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General for 400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76400"/>
            <a:ext cx="83058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ffectLst/>
              </a:rPr>
              <a:t>O</a:t>
            </a:r>
            <a:r>
              <a:rPr lang="en-US" dirty="0" smtClean="0">
                <a:effectLst/>
              </a:rPr>
              <a:t>bservable characteristics </a:t>
            </a:r>
            <a:r>
              <a:rPr lang="en-US" dirty="0">
                <a:effectLst/>
              </a:rPr>
              <a:t>of an individual caused by its genes. </a:t>
            </a:r>
            <a:r>
              <a:rPr lang="en-US" dirty="0" err="1">
                <a:effectLst/>
              </a:rPr>
              <a:t>i.e</a:t>
            </a:r>
            <a:r>
              <a:rPr lang="en-US" dirty="0">
                <a:effectLst/>
              </a:rPr>
              <a:t> blue eyes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What is phenotype?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1806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Sex Determination in Humans for 400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effectLst/>
              </a:rPr>
              <a:t>Genes affecting </a:t>
            </a:r>
            <a:r>
              <a:rPr lang="en-US" dirty="0">
                <a:effectLst/>
              </a:rPr>
              <a:t>fertility are located </a:t>
            </a:r>
            <a:r>
              <a:rPr lang="en-US" dirty="0" smtClean="0">
                <a:effectLst/>
              </a:rPr>
              <a:t>on these chromosomes.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ea typeface="+mn-ea"/>
              </a:rPr>
              <a:t>What is X &amp; Y chromosomes?</a:t>
            </a: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6168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400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effectLst/>
              </a:rPr>
              <a:t>The random separation of homologous pairs of chromosomes in anaphase I of meiosis?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</a:t>
            </a:r>
            <a:r>
              <a:rPr lang="en-US" smtClean="0"/>
              <a:t>independent assortment?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39265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General for 100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ffectLst/>
              </a:rPr>
              <a:t>A sequence of </a:t>
            </a:r>
            <a:r>
              <a:rPr lang="en-US" dirty="0" smtClean="0">
                <a:effectLst/>
              </a:rPr>
              <a:t>DNA</a:t>
            </a:r>
            <a:r>
              <a:rPr lang="en-US" dirty="0" smtClean="0">
                <a:effectLst/>
              </a:rPr>
              <a:t> nucleotides </a:t>
            </a:r>
            <a:r>
              <a:rPr lang="en-US" dirty="0">
                <a:effectLst/>
              </a:rPr>
              <a:t>that </a:t>
            </a:r>
            <a:r>
              <a:rPr lang="en-US" dirty="0" smtClean="0">
                <a:effectLst/>
              </a:rPr>
              <a:t>codes for </a:t>
            </a:r>
            <a:r>
              <a:rPr lang="en-US" dirty="0">
                <a:effectLst/>
              </a:rPr>
              <a:t>the production of a </a:t>
            </a:r>
            <a:r>
              <a:rPr lang="en-US" dirty="0" smtClean="0">
                <a:effectLst/>
              </a:rPr>
              <a:t>protein.</a:t>
            </a: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pPr>
              <a:buFontTx/>
              <a:buNone/>
            </a:pPr>
            <a:r>
              <a:rPr lang="en-US" dirty="0" smtClean="0"/>
              <a:t>What is a gene?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077200" y="6248400"/>
            <a:ext cx="77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8681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Non-</a:t>
            </a: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400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effectLst/>
              </a:rPr>
              <a:t>When a gene </a:t>
            </a:r>
            <a:r>
              <a:rPr lang="en-US" dirty="0">
                <a:effectLst/>
              </a:rPr>
              <a:t>has at least one </a:t>
            </a:r>
            <a:r>
              <a:rPr lang="en-US" dirty="0" smtClean="0">
                <a:effectLst/>
              </a:rPr>
              <a:t>allele </a:t>
            </a:r>
            <a:r>
              <a:rPr lang="en-US" dirty="0">
                <a:effectLst/>
              </a:rPr>
              <a:t>that when present </a:t>
            </a:r>
            <a:r>
              <a:rPr lang="en-US" dirty="0" smtClean="0">
                <a:effectLst/>
              </a:rPr>
              <a:t>is deadly </a:t>
            </a:r>
            <a:r>
              <a:rPr lang="en-US" dirty="0">
                <a:effectLst/>
              </a:rPr>
              <a:t>to the cell.</a:t>
            </a:r>
            <a:r>
              <a:rPr lang="en-US" dirty="0" smtClean="0"/>
              <a:t> 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What is a lethal gene?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45829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DNA Replication and Recombination for 400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effectLst/>
              </a:rPr>
              <a:t>This </a:t>
            </a:r>
            <a:r>
              <a:rPr lang="en-US" dirty="0">
                <a:effectLst/>
              </a:rPr>
              <a:t>takes place through breaks in nucleotide strands, </a:t>
            </a:r>
            <a:r>
              <a:rPr lang="en-US" dirty="0" smtClean="0">
                <a:effectLst/>
              </a:rPr>
              <a:t>alignment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homologous </a:t>
            </a:r>
            <a:r>
              <a:rPr lang="en-US" dirty="0">
                <a:effectLst/>
              </a:rPr>
              <a:t>DNA segments, and rejoining of the strands</a:t>
            </a:r>
            <a:r>
              <a:rPr lang="en-US" dirty="0" smtClean="0">
                <a:effectLst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ea typeface="+mn-ea"/>
              </a:rPr>
              <a:t>What is homologous recombination?  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36897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General for 500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effectLst/>
              </a:rPr>
              <a:t>These </a:t>
            </a:r>
            <a:r>
              <a:rPr lang="en-US" dirty="0">
                <a:effectLst/>
              </a:rPr>
              <a:t>genes </a:t>
            </a:r>
            <a:r>
              <a:rPr lang="en-US" dirty="0" smtClean="0">
                <a:effectLst/>
              </a:rPr>
              <a:t>are contained in a chromosome </a:t>
            </a:r>
            <a:r>
              <a:rPr lang="en-US" dirty="0">
                <a:effectLst/>
              </a:rPr>
              <a:t>that condition the </a:t>
            </a:r>
            <a:r>
              <a:rPr lang="en-US" dirty="0" smtClean="0">
                <a:effectLst/>
              </a:rPr>
              <a:t>phenotype.</a:t>
            </a: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ea typeface="+mn-ea"/>
              </a:rPr>
              <a:t>What is genotype?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40670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Sex Determination in Humans for 500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effectLst/>
                <a:ea typeface="+mn-ea"/>
              </a:rPr>
              <a:t>When expressed, this </a:t>
            </a:r>
            <a:r>
              <a:rPr lang="en-US" smtClean="0">
                <a:effectLst/>
                <a:ea typeface="+mn-ea"/>
              </a:rPr>
              <a:t>gene</a:t>
            </a:r>
            <a:r>
              <a:rPr lang="en-US" smtClean="0">
                <a:effectLst/>
                <a:ea typeface="+mn-ea"/>
              </a:rPr>
              <a:t> </a:t>
            </a:r>
            <a:r>
              <a:rPr lang="en-US" smtClean="0">
                <a:effectLst/>
                <a:ea typeface="+mn-ea"/>
              </a:rPr>
              <a:t>causes</a:t>
            </a:r>
            <a:r>
              <a:rPr lang="en-US" smtClean="0">
                <a:effectLst/>
                <a:ea typeface="+mn-ea"/>
              </a:rPr>
              <a:t> </a:t>
            </a:r>
            <a:r>
              <a:rPr lang="en-US" dirty="0" smtClean="0">
                <a:effectLst/>
                <a:ea typeface="+mn-ea"/>
              </a:rPr>
              <a:t>male characteristics.</a:t>
            </a:r>
            <a:endParaRPr lang="en-US" dirty="0" smtClean="0">
              <a:ea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ea typeface="+mn-ea"/>
              </a:rPr>
              <a:t>What is the SRY gene?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5881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500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effectLst/>
              </a:rPr>
              <a:t>This condition is needed </a:t>
            </a:r>
            <a:r>
              <a:rPr lang="en-US" dirty="0">
                <a:effectLst/>
              </a:rPr>
              <a:t>for </a:t>
            </a:r>
            <a:r>
              <a:rPr lang="en-US" dirty="0" smtClean="0">
                <a:effectLst/>
              </a:rPr>
              <a:t>Mendel’s </a:t>
            </a:r>
            <a:r>
              <a:rPr lang="en-US" dirty="0">
                <a:effectLst/>
              </a:rPr>
              <a:t>second law to be </a:t>
            </a:r>
            <a:r>
              <a:rPr lang="en-US" dirty="0" smtClean="0">
                <a:effectLst/>
              </a:rPr>
              <a:t>valid.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 </a:t>
            </a:r>
          </a:p>
          <a:p>
            <a:pPr>
              <a:buFontTx/>
              <a:buNone/>
            </a:pPr>
            <a:r>
              <a:rPr lang="en-US" dirty="0" smtClean="0"/>
              <a:t>What is, genes located on different chromosomes?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9252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Non-</a:t>
            </a: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500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effectLst/>
              </a:rPr>
              <a:t>These </a:t>
            </a:r>
            <a:r>
              <a:rPr lang="en-US" dirty="0">
                <a:effectLst/>
              </a:rPr>
              <a:t>are the 3 main types of gene </a:t>
            </a:r>
            <a:r>
              <a:rPr lang="en-US" dirty="0" smtClean="0">
                <a:effectLst/>
              </a:rPr>
              <a:t>interactions.</a:t>
            </a:r>
            <a:endParaRPr lang="en-US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What is complementary genes, epistasis, and polygenic inheritance?</a:t>
            </a:r>
          </a:p>
          <a:p>
            <a:pPr>
              <a:buFontTx/>
              <a:buNone/>
            </a:pPr>
            <a:r>
              <a:rPr lang="en-US" dirty="0" smtClean="0"/>
              <a:t> 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9299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DNA Replication and Recombination for 500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>
                <a:effectLst/>
              </a:rPr>
              <a:t>A cancer causing gene.</a:t>
            </a:r>
            <a:endParaRPr lang="en-US" dirty="0">
              <a:effectLst/>
            </a:endParaRP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an </a:t>
            </a:r>
            <a:r>
              <a:rPr lang="en-US" dirty="0" err="1" smtClean="0"/>
              <a:t>oncogene</a:t>
            </a:r>
            <a:r>
              <a:rPr lang="en-US" dirty="0" smtClean="0"/>
              <a:t>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26757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This Jeopardy was designed by: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Kyle Patrick</a:t>
            </a:r>
          </a:p>
          <a:p>
            <a:r>
              <a:rPr lang="en-US" dirty="0" smtClean="0"/>
              <a:t>Matt Nelson</a:t>
            </a:r>
          </a:p>
          <a:p>
            <a:r>
              <a:rPr lang="en-US" dirty="0" smtClean="0"/>
              <a:t>Sarah Smith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31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        Sex determination in humans for 100 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ffectLst/>
              </a:rPr>
              <a:t>The two types </a:t>
            </a:r>
            <a:r>
              <a:rPr lang="en-US" dirty="0">
                <a:effectLst/>
              </a:rPr>
              <a:t>of sex </a:t>
            </a:r>
            <a:r>
              <a:rPr lang="en-US" dirty="0" smtClean="0">
                <a:effectLst/>
              </a:rPr>
              <a:t>chromosomes in humans.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</a:t>
            </a:r>
            <a:r>
              <a:rPr lang="en-US" dirty="0" smtClean="0"/>
              <a:t>X </a:t>
            </a:r>
            <a:r>
              <a:rPr lang="en-US" dirty="0" smtClean="0"/>
              <a:t>and</a:t>
            </a:r>
            <a:r>
              <a:rPr lang="en-US" dirty="0" smtClean="0"/>
              <a:t> Y</a:t>
            </a:r>
            <a:r>
              <a:rPr lang="en-US" dirty="0" smtClean="0"/>
              <a:t>?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8857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100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effectLst/>
              </a:rPr>
              <a:t>He experimented </a:t>
            </a:r>
            <a:r>
              <a:rPr lang="en-US" dirty="0">
                <a:effectLst/>
              </a:rPr>
              <a:t>with pea plants and crossing </a:t>
            </a:r>
            <a:r>
              <a:rPr lang="en-US" dirty="0" smtClean="0">
                <a:effectLst/>
              </a:rPr>
              <a:t>over, which lead </a:t>
            </a:r>
            <a:r>
              <a:rPr lang="en-US" dirty="0">
                <a:effectLst/>
              </a:rPr>
              <a:t>to the beginning of </a:t>
            </a:r>
            <a:r>
              <a:rPr lang="en-US" dirty="0" smtClean="0">
                <a:effectLst/>
              </a:rPr>
              <a:t>understanding </a:t>
            </a:r>
            <a:r>
              <a:rPr lang="en-US" dirty="0">
                <a:effectLst/>
              </a:rPr>
              <a:t>trait </a:t>
            </a:r>
            <a:r>
              <a:rPr lang="en-US" dirty="0" smtClean="0">
                <a:effectLst/>
              </a:rPr>
              <a:t>inheritance</a:t>
            </a:r>
            <a:r>
              <a:rPr lang="en-US" dirty="0">
                <a:effectLst/>
              </a:rPr>
              <a:t>.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Who is </a:t>
            </a:r>
            <a:r>
              <a:rPr lang="en-US" dirty="0" err="1" smtClean="0"/>
              <a:t>Gregor</a:t>
            </a:r>
            <a:r>
              <a:rPr lang="en-US" dirty="0" smtClean="0"/>
              <a:t> Mendel?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3014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Non-</a:t>
            </a:r>
            <a:r>
              <a:rPr lang="en-US" sz="3600" b="1" dirty="0" err="1">
                <a:solidFill>
                  <a:srgbClr val="FFFF00"/>
                </a:solidFill>
                <a:ea typeface="+mj-ea"/>
              </a:rPr>
              <a:t>M</a:t>
            </a: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Genetics for 100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effectLst/>
              </a:rPr>
              <a:t>Sickle cell anemia is </a:t>
            </a:r>
            <a:r>
              <a:rPr lang="en-US" dirty="0">
                <a:effectLst/>
              </a:rPr>
              <a:t>an example of </a:t>
            </a:r>
            <a:r>
              <a:rPr lang="en-US" dirty="0" smtClean="0">
                <a:effectLst/>
              </a:rPr>
              <a:t>this type of</a:t>
            </a:r>
            <a:r>
              <a:rPr lang="en-US" dirty="0" smtClean="0">
                <a:effectLst/>
              </a:rPr>
              <a:t> inheritance pattern</a:t>
            </a:r>
            <a:r>
              <a:rPr lang="en-US" dirty="0" smtClean="0">
                <a:ea typeface="+mn-ea"/>
              </a:rPr>
              <a:t>. </a:t>
            </a: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ea typeface="+mn-ea"/>
              </a:rPr>
              <a:t>What is incomplete dominance?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7603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DNA Replication and Recombination for 100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effectLst/>
              </a:rPr>
              <a:t>This type of intracellular information </a:t>
            </a:r>
            <a:r>
              <a:rPr lang="en-US" dirty="0">
                <a:effectLst/>
              </a:rPr>
              <a:t>must be accurately copied every </a:t>
            </a:r>
            <a:r>
              <a:rPr lang="en-US" dirty="0" smtClean="0">
                <a:effectLst/>
              </a:rPr>
              <a:t>time to prevent things like mutations.</a:t>
            </a:r>
          </a:p>
          <a:p>
            <a:pPr>
              <a:buFontTx/>
              <a:buNone/>
            </a:pPr>
            <a:endParaRPr lang="en-US" dirty="0">
              <a:effectLst/>
            </a:endParaRPr>
          </a:p>
          <a:p>
            <a:pPr>
              <a:buFontTx/>
              <a:buNone/>
            </a:pPr>
            <a:r>
              <a:rPr lang="en-US" dirty="0" smtClean="0"/>
              <a:t>What is genetic information/DNA?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1079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General for 200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effectLst/>
              </a:rPr>
              <a:t>This </a:t>
            </a:r>
            <a:r>
              <a:rPr lang="en-US" dirty="0" err="1" smtClean="0">
                <a:effectLst/>
              </a:rPr>
              <a:t>intranuclear</a:t>
            </a:r>
            <a:r>
              <a:rPr lang="en-US" dirty="0" smtClean="0">
                <a:effectLst/>
              </a:rPr>
              <a:t> structure </a:t>
            </a:r>
            <a:r>
              <a:rPr lang="en-US" dirty="0">
                <a:effectLst/>
              </a:rPr>
              <a:t>can contain several different genes</a:t>
            </a:r>
            <a:r>
              <a:rPr lang="en-US" dirty="0" smtClean="0">
                <a:effectLst/>
              </a:rPr>
              <a:t>.</a:t>
            </a:r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What is a chromosome?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3776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Sex Determination in Humans for 200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 smtClean="0">
                <a:effectLst/>
              </a:rPr>
              <a:t>Klinefelter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syndrome </a:t>
            </a:r>
            <a:r>
              <a:rPr lang="en-US" dirty="0" smtClean="0">
                <a:effectLst/>
              </a:rPr>
              <a:t>cells have this mutation.</a:t>
            </a: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en-US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ea typeface="+mn-ea"/>
              </a:rPr>
              <a:t>What is one or more Y chromosome and multiple X chromosomes? 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5972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solidFill>
                  <a:srgbClr val="FFFF00"/>
                </a:solidFill>
                <a:ea typeface="+mj-ea"/>
              </a:rPr>
              <a:t>Mendelian</a:t>
            </a:r>
            <a:r>
              <a:rPr lang="en-US" sz="3600" b="1" dirty="0" smtClean="0">
                <a:solidFill>
                  <a:srgbClr val="FFFF00"/>
                </a:solidFill>
                <a:ea typeface="+mj-ea"/>
              </a:rPr>
              <a:t> for 200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/>
              </a:rPr>
              <a:t>The study </a:t>
            </a:r>
            <a:r>
              <a:rPr lang="en-US" dirty="0">
                <a:effectLst/>
              </a:rPr>
              <a:t>of only one </a:t>
            </a:r>
            <a:r>
              <a:rPr lang="en-US" dirty="0" smtClean="0">
                <a:effectLst/>
              </a:rPr>
              <a:t>characteristic </a:t>
            </a:r>
            <a:r>
              <a:rPr lang="en-US" dirty="0">
                <a:effectLst/>
              </a:rPr>
              <a:t>in the crossing of two pure individuals (homozygous) for that </a:t>
            </a:r>
            <a:r>
              <a:rPr lang="en-US" dirty="0" smtClean="0">
                <a:effectLst/>
              </a:rPr>
              <a:t>characteristic.</a:t>
            </a:r>
            <a:endParaRPr lang="en-US" dirty="0">
              <a:effectLst/>
            </a:endParaRPr>
          </a:p>
          <a:p>
            <a:pPr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What is </a:t>
            </a:r>
            <a:r>
              <a:rPr lang="en-US" dirty="0" err="1" smtClean="0"/>
              <a:t>monohybridism</a:t>
            </a:r>
            <a:r>
              <a:rPr lang="en-US" dirty="0" smtClean="0"/>
              <a:t>? 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2038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1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2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3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4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5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6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678</Words>
  <Application>Microsoft Macintosh PowerPoint</Application>
  <PresentationFormat>On-screen Show (4:3)</PresentationFormat>
  <Paragraphs>178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27</vt:i4>
      </vt:variant>
      <vt:variant>
        <vt:lpstr>Slide Titles</vt:lpstr>
      </vt:variant>
      <vt:variant>
        <vt:i4>27</vt:i4>
      </vt:variant>
    </vt:vector>
  </HeadingPairs>
  <TitlesOfParts>
    <vt:vector size="54" baseType="lpstr">
      <vt:lpstr>Ocean</vt:lpstr>
      <vt:lpstr>1_Ocean</vt:lpstr>
      <vt:lpstr>2_Ocean</vt:lpstr>
      <vt:lpstr>3_Ocean</vt:lpstr>
      <vt:lpstr>4_Ocean</vt:lpstr>
      <vt:lpstr>5_Ocean</vt:lpstr>
      <vt:lpstr>6_Ocean</vt:lpstr>
      <vt:lpstr>7_Ocean</vt:lpstr>
      <vt:lpstr>8_Ocean</vt:lpstr>
      <vt:lpstr>9_Ocean</vt:lpstr>
      <vt:lpstr>10_Ocean</vt:lpstr>
      <vt:lpstr>11_Ocean</vt:lpstr>
      <vt:lpstr>12_Ocean</vt:lpstr>
      <vt:lpstr>13_Ocean</vt:lpstr>
      <vt:lpstr>14_Ocean</vt:lpstr>
      <vt:lpstr>15_Ocean</vt:lpstr>
      <vt:lpstr>16_Ocean</vt:lpstr>
      <vt:lpstr>17_Ocean</vt:lpstr>
      <vt:lpstr>18_Ocean</vt:lpstr>
      <vt:lpstr>19_Ocean</vt:lpstr>
      <vt:lpstr>20_Ocean</vt:lpstr>
      <vt:lpstr>21_Ocean</vt:lpstr>
      <vt:lpstr>22_Ocean</vt:lpstr>
      <vt:lpstr>23_Ocean</vt:lpstr>
      <vt:lpstr>24_Ocean</vt:lpstr>
      <vt:lpstr>25_Ocean</vt:lpstr>
      <vt:lpstr>26_Ocean</vt:lpstr>
      <vt:lpstr> Jeopardy</vt:lpstr>
      <vt:lpstr>General for 100</vt:lpstr>
      <vt:lpstr>         Sex determination in humans for 100   </vt:lpstr>
      <vt:lpstr>Mendelian Genetics for 100</vt:lpstr>
      <vt:lpstr>Non-Mendelian Genetics for 100</vt:lpstr>
      <vt:lpstr>DNA Replication and Recombination for 100</vt:lpstr>
      <vt:lpstr>General for 200</vt:lpstr>
      <vt:lpstr>Sex Determination in Humans for 200</vt:lpstr>
      <vt:lpstr>Mendelian for 200</vt:lpstr>
      <vt:lpstr>Non-Mendelian Genetics for 200 </vt:lpstr>
      <vt:lpstr>DNA Replication and Recombination for 200</vt:lpstr>
      <vt:lpstr>General for 300</vt:lpstr>
      <vt:lpstr>Sex Determination for 300</vt:lpstr>
      <vt:lpstr>Mendelian for 300</vt:lpstr>
      <vt:lpstr>Non-Mendelian Genetics for 300</vt:lpstr>
      <vt:lpstr>DNA Replication and Recombination for 300</vt:lpstr>
      <vt:lpstr>General for 400</vt:lpstr>
      <vt:lpstr>Sex Determination in Humans for 400</vt:lpstr>
      <vt:lpstr>Mendelian Genetics for 400</vt:lpstr>
      <vt:lpstr>Non-Mendelian Genetics for 400</vt:lpstr>
      <vt:lpstr>DNA Replication and Recombination for 400</vt:lpstr>
      <vt:lpstr>General for 500</vt:lpstr>
      <vt:lpstr>Sex Determination in Humans for 500</vt:lpstr>
      <vt:lpstr>Mendelian Genetics for 500</vt:lpstr>
      <vt:lpstr>Non-Mendelian Genetics for 500</vt:lpstr>
      <vt:lpstr>DNA Replication and Recombination for 500</vt:lpstr>
      <vt:lpstr>This Jeopardy was designed by: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Kyle</dc:creator>
  <cp:lastModifiedBy>Jennifer Liang</cp:lastModifiedBy>
  <cp:revision>13</cp:revision>
  <dcterms:created xsi:type="dcterms:W3CDTF">2011-08-18T23:39:00Z</dcterms:created>
  <dcterms:modified xsi:type="dcterms:W3CDTF">2011-08-18T23:42:31Z</dcterms:modified>
</cp:coreProperties>
</file>